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74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9FF1AB6-5144-40B5-8B25-F8C5E047B0FE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6D1D6B-18B7-4F00-9F1A-E5F316648D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Наташа\Pictures\космонавт на орбите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59624" y="3068961"/>
            <a:ext cx="3384376" cy="37890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8328102" cy="1872208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САМЫЙ ДОРОГОЙ КОСТЮМ В МИРЕ.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80528" y="2996952"/>
            <a:ext cx="5976664" cy="276159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Презентацию подготовил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Ученик 4 В класса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МОУ СОШ № 74 им. Ю.А.Гагарина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Грачёв Владислав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Руководитель: Саламатина О.В.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Учитель начальных классов.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30\Desktop\russian-cosmonaut-gennadi-strekalov-wore-this-suit-during-the-tenth-mission-to-the-mir-space-station-it-sold-for-67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04664"/>
            <a:ext cx="4464496" cy="6045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90466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ru-RU" sz="3600" dirty="0" smtClean="0">
                <a:solidFill>
                  <a:srgbClr val="FFC000"/>
                </a:solidFill>
              </a:rPr>
              <a:t>Цель: изучить технологию изготовления скафандра, его составные части, срок эксплуатации, стоимость, имена конструкторов и дизайнеров.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149080"/>
            <a:ext cx="8229600" cy="20162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Гипотеза: мы предположили, что космический костюм сложный по строению и состоит из множества деталей.</a:t>
            </a:r>
          </a:p>
          <a:p>
            <a:pPr>
              <a:buNone/>
            </a:pP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Костюм астронавта.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mmu-sts41b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150" y="1600200"/>
            <a:ext cx="59437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Космические скафандры.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Users\user30\Desktop\лунны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1625" t="607" r="31625" b="-3071"/>
          <a:stretch>
            <a:fillRect/>
          </a:stretch>
        </p:blipFill>
        <p:spPr bwMode="auto">
          <a:xfrm>
            <a:off x="539552" y="980728"/>
            <a:ext cx="2592288" cy="48771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5877272"/>
            <a:ext cx="12413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Лунный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5929330"/>
            <a:ext cx="2062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Спасательный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00826" y="5786454"/>
            <a:ext cx="2487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выхода в </a:t>
            </a:r>
          </a:p>
          <a:p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открытый космос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C:\Users\user30\Desktop\спасательный.jpg"/>
          <p:cNvPicPr>
            <a:picLocks noChangeAspect="1" noChangeArrowheads="1"/>
          </p:cNvPicPr>
          <p:nvPr/>
        </p:nvPicPr>
        <p:blipFill>
          <a:blip r:embed="rId3" cstate="print"/>
          <a:srcRect l="30155" t="-966" r="26375" b="450"/>
          <a:stretch>
            <a:fillRect/>
          </a:stretch>
        </p:blipFill>
        <p:spPr bwMode="auto">
          <a:xfrm>
            <a:off x="3419872" y="928670"/>
            <a:ext cx="2592288" cy="4786346"/>
          </a:xfrm>
          <a:prstGeom prst="rect">
            <a:avLst/>
          </a:prstGeom>
          <a:noFill/>
        </p:spPr>
      </p:pic>
      <p:pic>
        <p:nvPicPr>
          <p:cNvPr id="2052" name="Picture 4" descr="C:\Users\user30\Desktop\откр..jpg"/>
          <p:cNvPicPr>
            <a:picLocks noChangeAspect="1" noChangeArrowheads="1"/>
          </p:cNvPicPr>
          <p:nvPr/>
        </p:nvPicPr>
        <p:blipFill>
          <a:blip r:embed="rId4" cstate="print"/>
          <a:srcRect l="17059" t="861" r="20353"/>
          <a:stretch>
            <a:fillRect/>
          </a:stretch>
        </p:blipFill>
        <p:spPr bwMode="auto">
          <a:xfrm>
            <a:off x="6444208" y="1000108"/>
            <a:ext cx="237626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Открытый космос.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3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556792"/>
            <a:ext cx="604867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Образец первого скафандра. Именно в   нем полетел в космос Ю.А.Гагарин.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P091010_16.19_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484784"/>
            <a:ext cx="396044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Полужесткий космический скафандр Орлан-М—гордость российских конструкторов и дизайнеров.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suitsat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916832"/>
            <a:ext cx="432048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Три слоя ткани: сверхпрочный картон, резина, прорезиненная ткань.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633670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Космоботинки</a:t>
            </a: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1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669674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Теплоизоляция: многослойная пленка с металлическим напылением.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2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00808"/>
            <a:ext cx="576064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Принцип действия термоса.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4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268760"/>
            <a:ext cx="446449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Шлем. Состоит из двух слоёв капролона (специальное стекло)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5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9847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За капроломом ещё одно трехслойное стекло и светофильтр, покрытый изнутри золотым напылением.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8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060848"/>
            <a:ext cx="640871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Алексей Леонов в открытом космосе.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19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980728"/>
            <a:ext cx="4392488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36004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Под скафандр надевают специальный костюм водяного охлаждения. Такое трико их хлопчатобумажной ткани, пронизанной изнутри трубочками с водой.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2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564904"/>
            <a:ext cx="576064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052736"/>
            <a:ext cx="8686800" cy="652934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Система управления скафандра.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Novyiy-risunok-21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84784"/>
            <a:ext cx="62646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724942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C000"/>
                </a:solidFill>
              </a:rPr>
              <a:t>Образец скафандра.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ynga-changa.ru/wp-content/uploads/2011/07/0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691276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Выводы: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космический костюм сложный по строению и состоит из множества деталей.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3074" name="Picture 2" descr="C:\Users\user30\Desktop\space-walk-clou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564904"/>
            <a:ext cx="3034537" cy="38690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i="1" dirty="0" smtClean="0">
                <a:solidFill>
                  <a:srgbClr val="FFC000"/>
                </a:solidFill>
              </a:rPr>
              <a:t>Спасибо за внимание!</a:t>
            </a:r>
            <a:endParaRPr lang="ru-RU" sz="6000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137</TotalTime>
  <Words>169</Words>
  <Application>Microsoft Office PowerPoint</Application>
  <PresentationFormat>Экран (4:3)</PresentationFormat>
  <Paragraphs>31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САМЫЙ ДОРОГОЙ КОСТЮМ В МИРЕ.</vt:lpstr>
      <vt:lpstr>Слайд 2</vt:lpstr>
      <vt:lpstr> Цель: изучить технологию изготовления скафандра, его составные части, срок эксплуатации, стоимость, имена конструкторов и дизайнеров.</vt:lpstr>
      <vt:lpstr>Костюм астронавта.   </vt:lpstr>
      <vt:lpstr>Космические скафандры.   </vt:lpstr>
      <vt:lpstr>Открытый космос.   </vt:lpstr>
      <vt:lpstr>Образец первого скафандра. Именно в   нем полетел в космос Ю.А.Гагарин.   </vt:lpstr>
      <vt:lpstr>Полужесткий космический скафандр Орлан-М—гордость российских конструкторов и дизайнеров.   </vt:lpstr>
      <vt:lpstr>Три слоя ткани: сверхпрочный картон, резина, прорезиненная ткань.   </vt:lpstr>
      <vt:lpstr>Космоботинки.   </vt:lpstr>
      <vt:lpstr>Теплоизоляция: многослойная пленка с металлическим напылением.   </vt:lpstr>
      <vt:lpstr>Принцип действия термоса.   </vt:lpstr>
      <vt:lpstr>Шлем. Состоит из двух слоёв капролона (специальное стекло)   </vt:lpstr>
      <vt:lpstr>За капроломом ещё одно трехслойное стекло и светофильтр, покрытый изнутри золотым напылением.    </vt:lpstr>
      <vt:lpstr>Алексей Леонов в открытом космосе.   </vt:lpstr>
      <vt:lpstr>Под скафандр надевают специальный костюм водяного охлаждения. Такое трико их хлопчатобумажной ткани, пронизанной изнутри трубочками с водой.   </vt:lpstr>
      <vt:lpstr>Система управления скафандра.   </vt:lpstr>
      <vt:lpstr>Образец скафандра.   </vt:lpstr>
      <vt:lpstr>Выводы: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САМЫЙ ДОРОГОЙ КОСТЮМ В МИРЕ.</dc:title>
  <dc:creator>user30</dc:creator>
  <cp:lastModifiedBy>Учитель</cp:lastModifiedBy>
  <cp:revision>21</cp:revision>
  <dcterms:created xsi:type="dcterms:W3CDTF">2014-10-31T01:47:17Z</dcterms:created>
  <dcterms:modified xsi:type="dcterms:W3CDTF">2015-04-16T10:43:38Z</dcterms:modified>
</cp:coreProperties>
</file>